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6" r:id="rId3"/>
    <p:sldId id="259" r:id="rId4"/>
    <p:sldId id="264" r:id="rId5"/>
    <p:sldId id="265" r:id="rId6"/>
  </p:sldIdLst>
  <p:sldSz cx="12192000" cy="6858000"/>
  <p:notesSz cx="7104063" cy="102346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46466"/>
    <a:srgbClr val="D1D1D3"/>
    <a:srgbClr val="E2001A"/>
    <a:srgbClr val="6565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AD72D9-DE65-2D9A-CEF0-879DBC4F11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B0B7306E-65E9-4715-FBC2-847F15EDAF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98823DC-DCE4-5F8B-4EF2-83A2093047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D5E6C-EFBA-47C7-AA14-1EA77EF20BCD}" type="datetimeFigureOut">
              <a:rPr lang="de-DE" smtClean="0"/>
              <a:t>04.08.2023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25CBDC4-8513-9BD9-572F-CE49A21B7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AE23457-7C7A-34EE-B29B-819D564A2E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9719B-ECC5-4E38-A721-B32F7920CFE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249645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F19D650-C18F-6C4C-E7D6-C33F2A7660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49D8AF5A-465E-AFE1-C063-CB84F04E44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8839A2E-F8EC-DDFD-12CD-5C10F80B11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D5E6C-EFBA-47C7-AA14-1EA77EF20BCD}" type="datetimeFigureOut">
              <a:rPr lang="de-DE" smtClean="0"/>
              <a:t>04.08.2023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CBCF716-D54F-D828-42F1-2E1E9BAAC6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4AF1819-3A09-E374-6EAC-02AB2E928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9719B-ECC5-4E38-A721-B32F7920CFE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230862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9C5C1C1D-0BD4-0F4B-F3CC-C3BDAB8EED0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4A26321-2615-3675-B121-A944A86EC1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F93870C-AC02-4278-9034-A7E0D7536A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D5E6C-EFBA-47C7-AA14-1EA77EF20BCD}" type="datetimeFigureOut">
              <a:rPr lang="de-DE" smtClean="0"/>
              <a:t>04.08.2023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8148E4C-A39F-3C92-77F8-1B8E2A6C3B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2837513-1715-4B20-5CE1-66AF21DB8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9719B-ECC5-4E38-A721-B32F7920CFE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85098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E4EBF3D-0EA9-6B2C-892D-F3E6C4CA97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260659E-EE3C-F25E-713B-008FBFF6AB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56CEDCB-DC63-5306-37C9-B0173F2DB3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D5E6C-EFBA-47C7-AA14-1EA77EF20BCD}" type="datetimeFigureOut">
              <a:rPr lang="de-DE" smtClean="0"/>
              <a:t>04.08.2023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3A05474-3395-689A-EA4E-FE208CF15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0893461-C1AF-EA37-85DE-78EEC52FA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9719B-ECC5-4E38-A721-B32F7920CFE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04358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B4784A-0AF7-C56B-552E-E95372FA9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C4DF2B3-CF0E-1FE6-7852-3CDDA5B57C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0540CF9-1AAB-DBB2-171E-3A9D259EA3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D5E6C-EFBA-47C7-AA14-1EA77EF20BCD}" type="datetimeFigureOut">
              <a:rPr lang="de-DE" smtClean="0"/>
              <a:t>04.08.2023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D5BB32A-A5E8-5979-FD59-D8BBB649D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7863AC0-DA42-7AC9-FACB-C987C3D23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9719B-ECC5-4E38-A721-B32F7920CFE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03820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127B7EF-7E2A-6676-7F63-377627297D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6049698-961F-9C38-C0A9-E537D30FBE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75AB378-9B19-8283-0612-F43542AE97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E755382-3523-DC99-59B6-5D085989CA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D5E6C-EFBA-47C7-AA14-1EA77EF20BCD}" type="datetimeFigureOut">
              <a:rPr lang="de-DE" smtClean="0"/>
              <a:t>04.08.2023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F9E1210-E55C-9CE8-2585-E94EF6E2F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1F0DD57-F6D8-EF2C-DDA9-F4C8C3775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9719B-ECC5-4E38-A721-B32F7920CFE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783089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A4EF20-0CF3-D925-F19B-E95E4E965F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8CD7899-43AD-BA17-10A0-00E4ED4A59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C28C31DD-C7E9-A29C-A83B-A330AF0BFF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1277EE74-CB60-3AA3-C2BE-48C81893D0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5A0E8925-C952-33BD-1B54-A09C20EFE3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311F3EFA-3D21-F337-F292-E79638AA84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D5E6C-EFBA-47C7-AA14-1EA77EF20BCD}" type="datetimeFigureOut">
              <a:rPr lang="de-DE" smtClean="0"/>
              <a:t>04.08.2023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9563FD8B-C4C1-B1A5-905A-460BFA3C17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6BCFA36B-2659-A858-B3E7-F83DB6D06E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9719B-ECC5-4E38-A721-B32F7920CFE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609175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77A7F2-36B4-6B72-07A1-6325524F41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42AED3FA-2FB1-E723-3417-D61674C790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D5E6C-EFBA-47C7-AA14-1EA77EF20BCD}" type="datetimeFigureOut">
              <a:rPr lang="de-DE" smtClean="0"/>
              <a:t>04.08.2023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A7FD1F8-4A32-56A4-88A5-8CAE0EA8D1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E4E2501-D9ED-A188-C4C0-C08BDE6162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9719B-ECC5-4E38-A721-B32F7920CFE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066520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EF985C92-D67C-047E-FE6B-AB57D5FD04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D5E6C-EFBA-47C7-AA14-1EA77EF20BCD}" type="datetimeFigureOut">
              <a:rPr lang="de-DE" smtClean="0"/>
              <a:t>04.08.2023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A674306-03C0-B9AC-D17E-7D1DBEF0BA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B3CAFCB-176B-761B-11E5-F8183C5FB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9719B-ECC5-4E38-A721-B32F7920CFE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870000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11C8A2-BE81-4CFA-8247-B3AD928733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768C6DC-FFAF-CA2B-841E-6138AEF9ED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64E74B5-398E-F1D8-927A-A13F64B108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9C742A5-AE1A-B658-966E-163DC7A8EB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D5E6C-EFBA-47C7-AA14-1EA77EF20BCD}" type="datetimeFigureOut">
              <a:rPr lang="de-DE" smtClean="0"/>
              <a:t>04.08.2023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EA049B9-8F60-A541-7BA7-095CCB0662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A7F642C-5FAC-1D68-41A4-F46C2B65E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9719B-ECC5-4E38-A721-B32F7920CFE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55373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BA8B2BF-A837-5A55-0609-D22ADBFD5F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43132A9B-72E7-B039-8442-36F787712D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45D01BA-02D9-5B46-A74D-AF6954545F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DEF271E8-8E68-40BB-20AC-37C9FABEBC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D5E6C-EFBA-47C7-AA14-1EA77EF20BCD}" type="datetimeFigureOut">
              <a:rPr lang="de-DE" smtClean="0"/>
              <a:t>04.08.2023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08517AE-B75A-A7E1-5CA3-7DE0108772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AAC8EDE-F2FE-0C3F-51E9-1F43DEE78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9719B-ECC5-4E38-A721-B32F7920CFE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39788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DB22E602-BC83-BC32-01ED-0BC7495E11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03BF153-9502-4A8E-4C67-B80C553B61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B7AE54C-F0AB-C94C-26AD-1E1C1233BE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3D5E6C-EFBA-47C7-AA14-1EA77EF20BCD}" type="datetimeFigureOut">
              <a:rPr lang="de-DE" smtClean="0"/>
              <a:t>04.08.2023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48D7745-DBE2-C67E-BA3E-6A99F48B48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269D3BA-1A01-9FC2-83BF-17F3B1CBB7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79719B-ECC5-4E38-A721-B32F7920CFE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41426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feld 10">
            <a:extLst>
              <a:ext uri="{FF2B5EF4-FFF2-40B4-BE49-F238E27FC236}">
                <a16:creationId xmlns:a16="http://schemas.microsoft.com/office/drawing/2014/main" id="{A0CE6067-D1DD-9E6E-E4F2-3AA0094213D3}"/>
              </a:ext>
            </a:extLst>
          </p:cNvPr>
          <p:cNvSpPr txBox="1"/>
          <p:nvPr/>
        </p:nvSpPr>
        <p:spPr>
          <a:xfrm>
            <a:off x="345232" y="213686"/>
            <a:ext cx="27711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Banner:</a:t>
            </a:r>
            <a:br>
              <a:rPr lang="de-DE" dirty="0"/>
            </a:br>
            <a:r>
              <a:rPr lang="de-DE" dirty="0"/>
              <a:t>Maße</a:t>
            </a:r>
            <a:br>
              <a:rPr lang="de-DE" dirty="0"/>
            </a:br>
            <a:r>
              <a:rPr lang="de-DE" dirty="0"/>
              <a:t>4m*2,5m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FCB8054D-9355-E7DC-3101-68DA74B08186}"/>
              </a:ext>
            </a:extLst>
          </p:cNvPr>
          <p:cNvSpPr/>
          <p:nvPr/>
        </p:nvSpPr>
        <p:spPr>
          <a:xfrm>
            <a:off x="2216889" y="1017514"/>
            <a:ext cx="9000000" cy="5626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F0EF7D49-6ABB-1D5B-A905-01B6BD3BCF9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14"/>
          <a:stretch/>
        </p:blipFill>
        <p:spPr>
          <a:xfrm>
            <a:off x="2216892" y="1029165"/>
            <a:ext cx="9000000" cy="5615149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CD10C372-CFB1-5C6D-3330-E5D5F24E5358}"/>
              </a:ext>
            </a:extLst>
          </p:cNvPr>
          <p:cNvSpPr txBox="1"/>
          <p:nvPr/>
        </p:nvSpPr>
        <p:spPr>
          <a:xfrm>
            <a:off x="2813786" y="5366482"/>
            <a:ext cx="780620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5400" b="1" dirty="0">
                <a:solidFill>
                  <a:srgbClr val="646466"/>
                </a:solidFill>
              </a:rPr>
              <a:t>www.</a:t>
            </a:r>
            <a:r>
              <a:rPr lang="de-DE" sz="6600" b="1" dirty="0">
                <a:solidFill>
                  <a:srgbClr val="646466"/>
                </a:solidFill>
              </a:rPr>
              <a:t>flechtschlauch</a:t>
            </a:r>
            <a:r>
              <a:rPr lang="de-DE" sz="5400" b="1" dirty="0">
                <a:solidFill>
                  <a:srgbClr val="646466"/>
                </a:solidFill>
              </a:rPr>
              <a:t>.de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C890232C-B6EF-417D-C26B-6D54F5587E2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478"/>
          <a:stretch/>
        </p:blipFill>
        <p:spPr>
          <a:xfrm>
            <a:off x="3932549" y="1029165"/>
            <a:ext cx="5568679" cy="1931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5221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88A376CE-7F9E-BBEC-A626-9FB689401BC2}"/>
              </a:ext>
            </a:extLst>
          </p:cNvPr>
          <p:cNvSpPr/>
          <p:nvPr/>
        </p:nvSpPr>
        <p:spPr>
          <a:xfrm>
            <a:off x="696000" y="1629000"/>
            <a:ext cx="10800000" cy="360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A0CE6067-D1DD-9E6E-E4F2-3AA0094213D3}"/>
              </a:ext>
            </a:extLst>
          </p:cNvPr>
          <p:cNvSpPr txBox="1"/>
          <p:nvPr/>
        </p:nvSpPr>
        <p:spPr>
          <a:xfrm>
            <a:off x="345232" y="213686"/>
            <a:ext cx="27711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Firmenschild:</a:t>
            </a:r>
            <a:br>
              <a:rPr lang="de-DE" dirty="0"/>
            </a:br>
            <a:br>
              <a:rPr lang="de-DE" dirty="0"/>
            </a:br>
            <a:r>
              <a:rPr lang="de-DE" dirty="0"/>
              <a:t>Maße</a:t>
            </a:r>
            <a:br>
              <a:rPr lang="de-DE" dirty="0"/>
            </a:br>
            <a:r>
              <a:rPr lang="de-DE" dirty="0"/>
              <a:t>2m*1m (B*H)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DBEE7571-4D59-0291-5338-74522B980E5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t="-9011" r="115" b="14342"/>
          <a:stretch/>
        </p:blipFill>
        <p:spPr>
          <a:xfrm>
            <a:off x="696000" y="1268963"/>
            <a:ext cx="10800000" cy="3960038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A8DD45B6-7665-46BC-2C4D-89E986B143E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342"/>
          <a:stretch/>
        </p:blipFill>
        <p:spPr>
          <a:xfrm>
            <a:off x="4390368" y="1825228"/>
            <a:ext cx="3411264" cy="1185508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881DF44E-C36D-A947-A9BA-F4BF7C04A2FD}"/>
              </a:ext>
            </a:extLst>
          </p:cNvPr>
          <p:cNvSpPr txBox="1"/>
          <p:nvPr/>
        </p:nvSpPr>
        <p:spPr>
          <a:xfrm>
            <a:off x="696000" y="3206964"/>
            <a:ext cx="10800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5400" b="1" dirty="0">
                <a:solidFill>
                  <a:srgbClr val="646466"/>
                </a:solidFill>
              </a:rPr>
              <a:t>EISENWERKSTRASSE</a:t>
            </a:r>
            <a:r>
              <a:rPr lang="de-DE" sz="4800" b="1" dirty="0">
                <a:solidFill>
                  <a:srgbClr val="646466"/>
                </a:solidFill>
              </a:rPr>
              <a:t> 37a</a:t>
            </a:r>
          </a:p>
        </p:txBody>
      </p:sp>
    </p:spTree>
    <p:extLst>
      <p:ext uri="{BB962C8B-B14F-4D97-AF65-F5344CB8AC3E}">
        <p14:creationId xmlns:p14="http://schemas.microsoft.com/office/powerpoint/2010/main" val="14852654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88A376CE-7F9E-BBEC-A626-9FB689401BC2}"/>
              </a:ext>
            </a:extLst>
          </p:cNvPr>
          <p:cNvSpPr/>
          <p:nvPr/>
        </p:nvSpPr>
        <p:spPr>
          <a:xfrm>
            <a:off x="696000" y="1629000"/>
            <a:ext cx="10800000" cy="2719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A0CE6067-D1DD-9E6E-E4F2-3AA0094213D3}"/>
              </a:ext>
            </a:extLst>
          </p:cNvPr>
          <p:cNvSpPr txBox="1"/>
          <p:nvPr/>
        </p:nvSpPr>
        <p:spPr>
          <a:xfrm>
            <a:off x="345232" y="213686"/>
            <a:ext cx="27711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Firmenschild:</a:t>
            </a:r>
            <a:br>
              <a:rPr lang="de-DE" dirty="0"/>
            </a:br>
            <a:br>
              <a:rPr lang="de-DE" dirty="0"/>
            </a:br>
            <a:r>
              <a:rPr lang="de-DE" dirty="0"/>
              <a:t>Maße</a:t>
            </a:r>
            <a:br>
              <a:rPr lang="de-DE" dirty="0"/>
            </a:br>
            <a:r>
              <a:rPr lang="de-DE" dirty="0"/>
              <a:t>3m*0,85m (B*H)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DBEE7571-4D59-0291-5338-74522B980E5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t="-404" r="115" b="35402"/>
          <a:stretch/>
        </p:blipFill>
        <p:spPr>
          <a:xfrm>
            <a:off x="696000" y="1629000"/>
            <a:ext cx="10800000" cy="2719066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A8DD45B6-7665-46BC-2C4D-89E986B143E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1257"/>
          <a:stretch/>
        </p:blipFill>
        <p:spPr>
          <a:xfrm>
            <a:off x="3689205" y="1754963"/>
            <a:ext cx="4813590" cy="2467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7912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44926275-5A87-1B10-FBE8-C2887CBC6C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06" t="7037" r="17194" b="32535"/>
          <a:stretch/>
        </p:blipFill>
        <p:spPr>
          <a:xfrm>
            <a:off x="1548882" y="0"/>
            <a:ext cx="8929396" cy="6717527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7A3499FC-68E7-D5C5-CFC6-EBF243C1AD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8772" y="714473"/>
            <a:ext cx="1712795" cy="647795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43653A61-8756-FD5C-8693-FFC098DD4E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1277" y="783771"/>
            <a:ext cx="1958911" cy="494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8562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2C59EB84-F016-3953-68E2-7673BF875C1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150"/>
          <a:stretch/>
        </p:blipFill>
        <p:spPr>
          <a:xfrm>
            <a:off x="513184" y="68917"/>
            <a:ext cx="10273004" cy="6720166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67C06B34-E4B7-11BF-CC91-7BD39D0CD2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3883" y="1754155"/>
            <a:ext cx="1610157" cy="560094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1A67A710-1F97-6592-E7FE-8669173B6A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1254" y="1834147"/>
            <a:ext cx="1610157" cy="480102"/>
          </a:xfrm>
          <a:prstGeom prst="rect">
            <a:avLst/>
          </a:prstGeom>
        </p:spPr>
      </p:pic>
      <p:sp>
        <p:nvSpPr>
          <p:cNvPr id="16" name="Textfeld 15">
            <a:extLst>
              <a:ext uri="{FF2B5EF4-FFF2-40B4-BE49-F238E27FC236}">
                <a16:creationId xmlns:a16="http://schemas.microsoft.com/office/drawing/2014/main" id="{650FEC7D-7D43-D045-BD61-96B038AB55A7}"/>
              </a:ext>
            </a:extLst>
          </p:cNvPr>
          <p:cNvSpPr txBox="1"/>
          <p:nvPr/>
        </p:nvSpPr>
        <p:spPr>
          <a:xfrm>
            <a:off x="8528180" y="1803369"/>
            <a:ext cx="7557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37a</a:t>
            </a:r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E5D96E0F-AF6B-B98D-CF70-D7BED00C66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90518" y="1834147"/>
            <a:ext cx="525490" cy="342448"/>
          </a:xfrm>
          <a:prstGeom prst="rect">
            <a:avLst/>
          </a:prstGeom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4735BF98-7C1C-1ECA-B102-45CB2D343A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98118" y="1834147"/>
            <a:ext cx="1887783" cy="453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0363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</Words>
  <Application>Microsoft Office PowerPoint</Application>
  <PresentationFormat>Breitbild</PresentationFormat>
  <Paragraphs>6</Paragraphs>
  <Slides>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Nils Klotz</dc:creator>
  <cp:lastModifiedBy>Nils Klotz</cp:lastModifiedBy>
  <cp:revision>5</cp:revision>
  <cp:lastPrinted>2023-08-04T08:00:45Z</cp:lastPrinted>
  <dcterms:created xsi:type="dcterms:W3CDTF">2023-04-26T06:55:15Z</dcterms:created>
  <dcterms:modified xsi:type="dcterms:W3CDTF">2023-08-04T08:00:58Z</dcterms:modified>
</cp:coreProperties>
</file>